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4" r:id="rId3"/>
    <p:sldId id="296" r:id="rId4"/>
    <p:sldId id="298" r:id="rId5"/>
    <p:sldId id="297" r:id="rId6"/>
    <p:sldId id="300" r:id="rId7"/>
    <p:sldId id="299" r:id="rId8"/>
    <p:sldId id="301" r:id="rId9"/>
    <p:sldId id="302" r:id="rId10"/>
    <p:sldId id="303" r:id="rId11"/>
    <p:sldId id="304" r:id="rId12"/>
    <p:sldId id="276" r:id="rId13"/>
    <p:sldId id="292" r:id="rId14"/>
    <p:sldId id="293" r:id="rId15"/>
    <p:sldId id="277" r:id="rId16"/>
    <p:sldId id="287" r:id="rId17"/>
    <p:sldId id="289" r:id="rId18"/>
    <p:sldId id="290" r:id="rId19"/>
    <p:sldId id="291" r:id="rId20"/>
    <p:sldId id="295" r:id="rId21"/>
    <p:sldId id="305" r:id="rId22"/>
    <p:sldId id="306" r:id="rId23"/>
    <p:sldId id="307" r:id="rId24"/>
    <p:sldId id="309" r:id="rId25"/>
    <p:sldId id="313" r:id="rId26"/>
    <p:sldId id="308" r:id="rId27"/>
    <p:sldId id="312" r:id="rId28"/>
    <p:sldId id="311" r:id="rId29"/>
    <p:sldId id="314" r:id="rId30"/>
    <p:sldId id="271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12" autoAdjust="0"/>
  </p:normalViewPr>
  <p:slideViewPr>
    <p:cSldViewPr snapToGrid="0">
      <p:cViewPr varScale="1">
        <p:scale>
          <a:sx n="104" d="100"/>
          <a:sy n="104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2022-10-13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2593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2854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83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30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877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0077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0173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092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730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8725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014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7491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4072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496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0884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8281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2140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741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246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035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33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187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xmlns="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xmlns="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xmlns="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xmlns="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xmlns="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xmlns="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xmlns="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xmlns="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xmlns="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xmlns="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xmlns="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xmlns="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xmlns="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xmlns="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xmlns="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xmlns="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xmlns="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xmlns="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xmlns="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xmlns="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xmlns="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xmlns="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xmlns="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xmlns="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xmlns="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xmlns="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xmlns="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xmlns="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xmlns="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xmlns="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xmlns="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xmlns="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xmlns="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xmlns="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xmlns="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xmlns="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xmlns="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xmlns="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xmlns="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xmlns="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xmlns="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xmlns="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xmlns="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xmlns="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xmlns="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AE3A22C8-6F2C-1CDE-8309-91BEE025D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xmlns="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xmlns="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xmlns="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xmlns="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xmlns="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xmlns="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xmlns="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xmlns="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xmlns="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xmlns="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xmlns="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xmlns="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xmlns="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xmlns="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xmlns="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xmlns="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xmlns="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xmlns="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xmlns="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프로젝트</a:t>
            </a:r>
            <a:r>
              <a:rPr lang="ko-KR" altLang="en-US" sz="3200"/>
              <a:t/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r>
              <a:rPr lang="en-US" altLang="ko-KR" sz="3200"/>
              <a:t/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xmlns="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85732" y="1129634"/>
            <a:ext cx="10398578" cy="1846321"/>
            <a:chOff x="266652" y="1359705"/>
            <a:chExt cx="9336024" cy="17426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652" y="1359705"/>
              <a:ext cx="9336024" cy="174260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35158" y="1956004"/>
              <a:ext cx="1088136" cy="1146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85732" y="3817397"/>
            <a:ext cx="10111520" cy="2856609"/>
            <a:chOff x="1039735" y="3721642"/>
            <a:chExt cx="9392737" cy="2252872"/>
          </a:xfrm>
        </p:grpSpPr>
        <p:grpSp>
          <p:nvGrpSpPr>
            <p:cNvPr id="18" name="그룹 17"/>
            <p:cNvGrpSpPr/>
            <p:nvPr/>
          </p:nvGrpSpPr>
          <p:grpSpPr>
            <a:xfrm>
              <a:off x="4918817" y="3721642"/>
              <a:ext cx="5513655" cy="2094810"/>
              <a:chOff x="4145734" y="3886200"/>
              <a:chExt cx="6057900" cy="252577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5734" y="3886200"/>
                <a:ext cx="6057900" cy="2525770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4771434" y="5186674"/>
                <a:ext cx="1336758" cy="1147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39735" y="3721642"/>
              <a:ext cx="3566232" cy="2094810"/>
              <a:chOff x="266652" y="4317160"/>
              <a:chExt cx="3566232" cy="209481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652" y="4317160"/>
                <a:ext cx="3566232" cy="209481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652890" y="5395255"/>
                <a:ext cx="415708" cy="10167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1997168" y="4941105"/>
              <a:ext cx="3416531" cy="1033409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90698" y="3391593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8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4444" y="1327822"/>
            <a:ext cx="5784021" cy="2205088"/>
            <a:chOff x="457200" y="1726832"/>
            <a:chExt cx="5784021" cy="2205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726832"/>
              <a:ext cx="5784021" cy="220508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317418" y="2876205"/>
              <a:ext cx="1900502" cy="5735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40857" y="1266534"/>
            <a:ext cx="5023136" cy="2266376"/>
            <a:chOff x="6373613" y="1665544"/>
            <a:chExt cx="5023136" cy="22663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613" y="1665544"/>
              <a:ext cx="5023136" cy="226637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853840" y="3695406"/>
              <a:ext cx="4542909" cy="236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311998" y="3857106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44" y="4200146"/>
            <a:ext cx="10851995" cy="22470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03520" y="5378333"/>
            <a:ext cx="2277687" cy="1030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296102" y="5694218"/>
            <a:ext cx="775855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54435" y="5137265"/>
            <a:ext cx="1618212" cy="1296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0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xmlns="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xmlns="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xmlns="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969850" cy="3172507"/>
          </a:xfrm>
        </p:spPr>
        <p:txBody>
          <a:bodyPr rtlCol="0"/>
          <a:lstStyle/>
          <a:p>
            <a:pPr rtl="0"/>
            <a:r>
              <a:rPr lang="en-US" altLang="ko-KR" sz="1600"/>
              <a:t>I Link Care</a:t>
            </a:r>
            <a:r>
              <a:rPr lang="ko-KR" altLang="en-US" sz="1600"/>
              <a:t>는 고객 맞춤형 아이 돌봄 서비스를 제공하여</a:t>
            </a:r>
            <a:r>
              <a:rPr lang="en-US" altLang="ko-KR" sz="1600"/>
              <a:t> </a:t>
            </a:r>
            <a:r>
              <a:rPr lang="ko-KR" altLang="en-US" sz="1600"/>
              <a:t>최대 </a:t>
            </a:r>
            <a:r>
              <a:rPr lang="en-US" altLang="ko-KR" sz="1600"/>
              <a:t>10</a:t>
            </a:r>
            <a:r>
              <a:rPr lang="ko-KR" altLang="en-US" sz="1600"/>
              <a:t>분 이내 당일 언제든지 고객이 원하는 아이에게 필요한 프로그램 및 서비스에 맞는 보육 교사를 부모가 직접 선택하여 매칭 시켜주는 서비스 입니다</a:t>
            </a:r>
            <a:r>
              <a:rPr lang="en-US" altLang="ko-KR" sz="1600"/>
              <a:t>.</a:t>
            </a:r>
            <a:r>
              <a:rPr lang="ko-KR" altLang="en-US" sz="1600"/>
              <a:t> 급한 일정에서도 신속하게 </a:t>
            </a:r>
            <a:r>
              <a:rPr lang="ko-KR" altLang="en-US" sz="1600" err="1"/>
              <a:t>매칭을</a:t>
            </a:r>
            <a:r>
              <a:rPr lang="ko-KR" altLang="en-US" sz="1600"/>
              <a:t> 받을 수 있어 부모의 걱정을 덜어드릴 것 입니다</a:t>
            </a:r>
            <a:r>
              <a:rPr lang="en-US" altLang="ko-KR" sz="1600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xmlns="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xmlns="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8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0E4DA311-0EEB-593E-1EEA-8854BB58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4" y="206998"/>
            <a:ext cx="10122632" cy="652054"/>
          </a:xfrm>
        </p:spPr>
        <p:txBody>
          <a:bodyPr/>
          <a:lstStyle/>
          <a:p>
            <a:r>
              <a:rPr lang="ko-KR" altLang="en-US"/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CDC8082-85DB-C348-4DD2-FA847F78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1" y="1274760"/>
            <a:ext cx="9476510" cy="51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개발도구 </a:t>
            </a:r>
            <a:r>
              <a:rPr lang="en-US" altLang="ko-KR"/>
              <a:t>: </a:t>
            </a:r>
            <a:r>
              <a:rPr lang="en-US" altLang="ko-KR" err="1"/>
              <a:t>Intellij</a:t>
            </a:r>
            <a:r>
              <a:rPr lang="en-US" altLang="ko-KR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GitHub(https://github.com/chokwangmin)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DB Tool : </a:t>
            </a:r>
            <a:r>
              <a:rPr lang="en-US" altLang="ko-KR" err="1"/>
              <a:t>DBeaver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세부 </a:t>
            </a:r>
            <a:r>
              <a:rPr lang="ko-KR" altLang="en-US" err="1"/>
              <a:t>기술스택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언어 </a:t>
            </a:r>
            <a:r>
              <a:rPr lang="en-US" altLang="ko-KR" sz="200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웹서비스 </a:t>
            </a:r>
            <a:r>
              <a:rPr lang="en-US" altLang="ko-KR" sz="200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빌드 </a:t>
            </a:r>
            <a:r>
              <a:rPr lang="en-US" altLang="ko-KR" sz="200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도메인 설계와 </a:t>
            </a:r>
            <a:r>
              <a:rPr lang="en-US" altLang="ko-KR" sz="2000"/>
              <a:t>DB</a:t>
            </a:r>
            <a:r>
              <a:rPr lang="ko-KR" altLang="en-US" sz="2000"/>
              <a:t>저장 </a:t>
            </a:r>
            <a:r>
              <a:rPr lang="en-US" altLang="ko-KR" sz="2000"/>
              <a:t>: </a:t>
            </a:r>
            <a:r>
              <a:rPr lang="en-US" altLang="ko-KR" sz="2000" err="1"/>
              <a:t>Mybitis</a:t>
            </a:r>
            <a:r>
              <a:rPr lang="en-US" altLang="ko-KR" sz="200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err="1"/>
              <a:t>웹화면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서버 사이드 렌더링 </a:t>
            </a:r>
            <a:r>
              <a:rPr lang="en-US" altLang="ko-KR" sz="2000"/>
              <a:t>(</a:t>
            </a:r>
            <a:r>
              <a:rPr lang="ko-KR" altLang="en-US" sz="2000"/>
              <a:t>템플릿 엔진 </a:t>
            </a:r>
            <a:r>
              <a:rPr lang="en-US" altLang="ko-KR" sz="2000"/>
              <a:t>: </a:t>
            </a:r>
            <a:r>
              <a:rPr lang="en-US" altLang="ko-KR" sz="2000" err="1"/>
              <a:t>Thymeleaf</a:t>
            </a:r>
            <a:r>
              <a:rPr lang="en-US" altLang="ko-KR" sz="200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디자인 요소 </a:t>
            </a:r>
            <a:r>
              <a:rPr lang="en-US" altLang="ko-KR" sz="200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인증기능 </a:t>
            </a:r>
            <a:r>
              <a:rPr lang="en-US" altLang="ko-KR" sz="2000"/>
              <a:t>: Spring</a:t>
            </a:r>
            <a:r>
              <a:rPr lang="ko-KR" altLang="en-US" sz="2000"/>
              <a:t> </a:t>
            </a:r>
            <a:r>
              <a:rPr lang="en-US" altLang="ko-KR" sz="200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생산성 </a:t>
            </a:r>
            <a:r>
              <a:rPr lang="en-US" altLang="ko-KR" sz="2000"/>
              <a:t>: </a:t>
            </a:r>
            <a:r>
              <a:rPr lang="en-US" altLang="ko-KR" sz="2000" err="1"/>
              <a:t>Loombok</a:t>
            </a:r>
            <a:endParaRPr lang="en-US" altLang="ko-KR" sz="200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err="1"/>
              <a:t>유즈케이스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6" y="1082317"/>
            <a:ext cx="10176164" cy="5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89D3906-9338-4642-4C04-10EB2FA3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1003889"/>
            <a:ext cx="11210403" cy="58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API </a:t>
            </a:r>
            <a:r>
              <a:rPr lang="en-US" altLang="ko-KR" err="1"/>
              <a:t>uri</a:t>
            </a:r>
            <a:r>
              <a:rPr lang="ko-KR" altLang="en-US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023297"/>
              </p:ext>
            </p:extLst>
          </p:nvPr>
        </p:nvGraphicFramePr>
        <p:xfrm>
          <a:off x="887022" y="1619885"/>
          <a:ext cx="9997288" cy="4351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112"/>
                <a:gridCol w="1821502"/>
                <a:gridCol w="2588450"/>
                <a:gridCol w="1138438"/>
                <a:gridCol w="3801786"/>
              </a:tblGrid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출발서버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도착서버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URI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197788">
                <a:tc rowSpan="21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gate-way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member-api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회원가입 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/member/join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회원정보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/member/update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/member/login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탈퇴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DELETE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/member/{id)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비밀번호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/member/changepassword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order-api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교육신청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교육신청 취소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/order/cancel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교육신청 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/order/list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교육신청 승인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/order/confirm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교육신청 거부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/order/confirm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신청내역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child-api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아이 정보 등록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/child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아이 정보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/child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review-api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리뷰보기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/review{no}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작성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/review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/review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DELETE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/review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smtClean="0">
                          <a:effectLst/>
                        </a:rPr>
                        <a:t>teacher-api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교사리스트 보기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/teacher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교사 검색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/teacher/{id}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교사 프로필 등록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/teacher/profil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교사 프로필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/teacher/profil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 교육과정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585618"/>
              </p:ext>
            </p:extLst>
          </p:nvPr>
        </p:nvGraphicFramePr>
        <p:xfrm>
          <a:off x="1650618" y="1992723"/>
          <a:ext cx="4194959" cy="4288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3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65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46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HTML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문서구조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멀티미디어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목록 및 테이블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LINK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, FORM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2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CSS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기초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 COLORS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Typography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box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Layout &amp; </a:t>
                      </a:r>
                      <a:r>
                        <a:rPr lang="en-US" altLang="ko-KR" sz="900" baseline="0" err="1">
                          <a:solidFill>
                            <a:schemeClr val="tx1"/>
                          </a:solidFill>
                        </a:rPr>
                        <a:t>positionig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SQL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SQL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기본구문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연산자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JOIN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서브쿼리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자바스크립트 기본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err="1">
                          <a:solidFill>
                            <a:schemeClr val="tx1"/>
                          </a:solidFill>
                        </a:rPr>
                        <a:t>조건문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err="1">
                          <a:solidFill>
                            <a:schemeClr val="tx1"/>
                          </a:solidFill>
                        </a:rPr>
                        <a:t>반복문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Function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Objet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기본문법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변수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타입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명령문 등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객체지향 프로그래밍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자료구조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예외처리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61484" y="1674999"/>
            <a:ext cx="315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■ 주요 커리큘럼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5503" y="1653139"/>
            <a:ext cx="253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■ 주요 일정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67255"/>
              </p:ext>
            </p:extLst>
          </p:nvPr>
        </p:nvGraphicFramePr>
        <p:xfrm>
          <a:off x="6320752" y="1990098"/>
          <a:ext cx="4134925" cy="43009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0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99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48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9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일정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JAVA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기본문법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함수와 메서드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인스턴스 힙메모리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29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생성자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오버로딩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자료형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은닉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배열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,ArrayList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상속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형변환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인터페이스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다형성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 Object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String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Wrapper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제네릭 프로그래밍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컬렉션 프레임워크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Stack,Queue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Set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인터페이스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Map,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추상클래스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Spring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boot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만들기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리뷰 및 심화 교육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ERD,API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작성법 교육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b="1" i="1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개인 프로젝트 개발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* 10/13(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발표면접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093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패키지 구성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D26E7E1-F19C-7CCD-3C55-D068C7F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" y="1092848"/>
            <a:ext cx="3502152" cy="5481685"/>
          </a:xfrm>
          <a:prstGeom prst="rect">
            <a:avLst/>
          </a:prstGeom>
        </p:spPr>
      </p:pic>
      <p:graphicFrame>
        <p:nvGraphicFramePr>
          <p:cNvPr id="10" name="표 30">
            <a:extLst>
              <a:ext uri="{FF2B5EF4-FFF2-40B4-BE49-F238E27FC236}">
                <a16:creationId xmlns:a16="http://schemas.microsoft.com/office/drawing/2014/main" xmlns="" id="{F06A2932-529F-2118-5FF3-6B2B6219C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75270"/>
              </p:ext>
            </p:extLst>
          </p:nvPr>
        </p:nvGraphicFramePr>
        <p:xfrm>
          <a:off x="4201913" y="1352759"/>
          <a:ext cx="7383630" cy="496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815">
                  <a:extLst>
                    <a:ext uri="{9D8B030D-6E8A-4147-A177-3AD203B41FA5}">
                      <a16:colId xmlns:a16="http://schemas.microsoft.com/office/drawing/2014/main" xmlns="" val="575373896"/>
                    </a:ext>
                  </a:extLst>
                </a:gridCol>
                <a:gridCol w="3691815">
                  <a:extLst>
                    <a:ext uri="{9D8B030D-6E8A-4147-A177-3AD203B41FA5}">
                      <a16:colId xmlns:a16="http://schemas.microsoft.com/office/drawing/2014/main" xmlns="" val="1365388732"/>
                    </a:ext>
                  </a:extLst>
                </a:gridCol>
              </a:tblGrid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33830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config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 Security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515873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controller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요청 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77226260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domain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9155076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mapper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 interface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314442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logic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6039192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mybatis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Query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68033014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static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css,img,javascript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2790685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templates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3040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80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메인화면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54" y="1362456"/>
            <a:ext cx="9592056" cy="484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35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회원가입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60" y="1359186"/>
            <a:ext cx="9584850" cy="4803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1843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로그인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2" y="1371600"/>
            <a:ext cx="9576718" cy="4773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233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프로필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721" y="1344167"/>
            <a:ext cx="5906820" cy="52303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4650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/>
              <a:t>(</a:t>
            </a:r>
            <a:r>
              <a:rPr lang="ko-KR" altLang="en-US"/>
              <a:t>교육신청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16" y="1399032"/>
            <a:ext cx="6324956" cy="47548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186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교육신청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1" y="1362456"/>
            <a:ext cx="9576719" cy="4773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601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아이정보관리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366887"/>
            <a:ext cx="9595006" cy="4823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3231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리뷰관리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48" y="1379908"/>
            <a:ext cx="9585862" cy="4854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453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38" y="2921299"/>
            <a:ext cx="10122632" cy="652054"/>
          </a:xfrm>
        </p:spPr>
        <p:txBody>
          <a:bodyPr rtlCol="0"/>
          <a:lstStyle/>
          <a:p>
            <a:r>
              <a:rPr lang="ko-KR" altLang="en-US" sz="6000" smtClean="0"/>
              <a:t>프로젝트  시연</a:t>
            </a:r>
            <a:endParaRPr lang="ko-KR" altLang="en-US" sz="480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886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html &amp; Css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2B9EFC9-8FAF-508C-0777-8133B51B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7" y="1003889"/>
            <a:ext cx="10353675" cy="57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90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ko-KR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 smtClean="0"/>
              <a:t>Javascript </a:t>
            </a:r>
            <a:r>
              <a:rPr lang="ko-KR" altLang="en-US" smtClean="0"/>
              <a:t>기본 문법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A43242-9F8A-14A6-2051-EB0A9BC4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" y="1122744"/>
            <a:ext cx="11022957" cy="5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자바 </a:t>
            </a:r>
            <a:r>
              <a:rPr lang="ko-KR" altLang="en-US" smtClean="0"/>
              <a:t>기본문법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679A47-B86A-596C-93F6-D1680B70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6" y="849394"/>
            <a:ext cx="11046106" cy="5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postgre sql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08B4BF3-6EF0-A616-6627-1453FDB8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" y="1003889"/>
            <a:ext cx="11048358" cy="57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 smtClean="0"/>
              <a:t>Erd </a:t>
            </a:r>
            <a:r>
              <a:rPr lang="ko-KR" altLang="en-US" smtClean="0"/>
              <a:t>설계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AC00536-9A08-74E4-F7AB-9B9EA888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2" y="1140542"/>
            <a:ext cx="11405420" cy="56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88915" y="6195051"/>
            <a:ext cx="654025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37629"/>
              </p:ext>
            </p:extLst>
          </p:nvPr>
        </p:nvGraphicFramePr>
        <p:xfrm>
          <a:off x="-1153653" y="9218293"/>
          <a:ext cx="7834203" cy="45507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47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86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68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925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일정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24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반품수거관리 주문상세정보 연결 기능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22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,CS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) UI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38016"/>
              </p:ext>
            </p:extLst>
          </p:nvPr>
        </p:nvGraphicFramePr>
        <p:xfrm>
          <a:off x="1356260" y="1610953"/>
          <a:ext cx="9144002" cy="46801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90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55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407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086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6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7187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3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3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협력사 게시판 고객 이미지 첨부 </a:t>
                      </a: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3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3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3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3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3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3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고객센터에서 등록한 기타환불 철회 조건 추가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3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환불완료철회 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메뉴에 기타환불 조건 추가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852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30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5" y="3907040"/>
            <a:ext cx="10748356" cy="20145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004" y="3907040"/>
            <a:ext cx="10715177" cy="20033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7" y="1221730"/>
            <a:ext cx="10754763" cy="18993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00598" y="1270195"/>
            <a:ext cx="10665300" cy="1920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1953930" y="2721436"/>
            <a:ext cx="7257448" cy="12349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68839" y="4201329"/>
            <a:ext cx="895162" cy="1543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37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9497</TotalTime>
  <Words>868</Words>
  <Application>Microsoft Office PowerPoint</Application>
  <PresentationFormat>와이드스크린</PresentationFormat>
  <Paragraphs>336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Avenir Next LT Pro</vt:lpstr>
      <vt:lpstr>맑은 고딕</vt:lpstr>
      <vt:lpstr>Arial</vt:lpstr>
      <vt:lpstr>Arial Black</vt:lpstr>
      <vt:lpstr>Wingdings</vt:lpstr>
      <vt:lpstr>Office 테마</vt:lpstr>
      <vt:lpstr>인턴IT교육 프로젝트 돌봄교사 매칭 서비스 (ilinkCare)</vt:lpstr>
      <vt:lpstr>인턴 교육과정</vt:lpstr>
      <vt:lpstr>html &amp; Css교육</vt:lpstr>
      <vt:lpstr>Javascript 기본 문법</vt:lpstr>
      <vt:lpstr>자바 기본문법</vt:lpstr>
      <vt:lpstr>postgre sql</vt:lpstr>
      <vt:lpstr>Erd 설계</vt:lpstr>
      <vt:lpstr>고객센터 개발 업무</vt:lpstr>
      <vt:lpstr>고객센터 개발 업무</vt:lpstr>
      <vt:lpstr>고객센터 개발 업무</vt:lpstr>
      <vt:lpstr>고객센터 개발 업무</vt:lpstr>
      <vt:lpstr>프로젝트 목표</vt:lpstr>
      <vt:lpstr>서비스 요약</vt:lpstr>
      <vt:lpstr>기획</vt:lpstr>
      <vt:lpstr>개발환경</vt:lpstr>
      <vt:lpstr>세부 기술스택</vt:lpstr>
      <vt:lpstr>유즈케이스</vt:lpstr>
      <vt:lpstr>ERD</vt:lpstr>
      <vt:lpstr>API uri정의서</vt:lpstr>
      <vt:lpstr>패키지 구성</vt:lpstr>
      <vt:lpstr>프로젝트(메인화면) </vt:lpstr>
      <vt:lpstr>프로젝트(회원가입) </vt:lpstr>
      <vt:lpstr>프로젝트(로그인) </vt:lpstr>
      <vt:lpstr>프로젝트(프로필) </vt:lpstr>
      <vt:lpstr>프로젝트(교육신청) </vt:lpstr>
      <vt:lpstr>프로젝트(교육신청) </vt:lpstr>
      <vt:lpstr>프로젝트(아이정보관리) </vt:lpstr>
      <vt:lpstr>프로젝트(리뷰관리) </vt:lpstr>
      <vt:lpstr>프로젝트  시연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yjlee</cp:lastModifiedBy>
  <cp:revision>51</cp:revision>
  <dcterms:created xsi:type="dcterms:W3CDTF">2022-09-18T03:26:07Z</dcterms:created>
  <dcterms:modified xsi:type="dcterms:W3CDTF">2022-10-13T07:36:51Z</dcterms:modified>
</cp:coreProperties>
</file>